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8000663" cy="89995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4"/>
  </p:normalViewPr>
  <p:slideViewPr>
    <p:cSldViewPr snapToGrid="0">
      <p:cViewPr>
        <p:scale>
          <a:sx n="57" d="100"/>
          <a:sy n="57" d="100"/>
        </p:scale>
        <p:origin x="161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0083" y="1472842"/>
            <a:ext cx="13500497" cy="3133172"/>
          </a:xfrm>
        </p:spPr>
        <p:txBody>
          <a:bodyPr anchor="b"/>
          <a:lstStyle>
            <a:lvl1pPr algn="ctr">
              <a:defRPr sz="787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4726842"/>
            <a:ext cx="13500497" cy="2172804"/>
          </a:xfrm>
        </p:spPr>
        <p:txBody>
          <a:bodyPr/>
          <a:lstStyle>
            <a:lvl1pPr marL="0" indent="0" algn="ctr">
              <a:buNone/>
              <a:defRPr sz="3150"/>
            </a:lvl1pPr>
            <a:lvl2pPr marL="599984" indent="0" algn="ctr">
              <a:buNone/>
              <a:defRPr sz="2625"/>
            </a:lvl2pPr>
            <a:lvl3pPr marL="1199967" indent="0" algn="ctr">
              <a:buNone/>
              <a:defRPr sz="2362"/>
            </a:lvl3pPr>
            <a:lvl4pPr marL="1799951" indent="0" algn="ctr">
              <a:buNone/>
              <a:defRPr sz="2100"/>
            </a:lvl4pPr>
            <a:lvl5pPr marL="2399934" indent="0" algn="ctr">
              <a:buNone/>
              <a:defRPr sz="2100"/>
            </a:lvl5pPr>
            <a:lvl6pPr marL="2999918" indent="0" algn="ctr">
              <a:buNone/>
              <a:defRPr sz="2100"/>
            </a:lvl6pPr>
            <a:lvl7pPr marL="3599901" indent="0" algn="ctr">
              <a:buNone/>
              <a:defRPr sz="2100"/>
            </a:lvl7pPr>
            <a:lvl8pPr marL="4199885" indent="0" algn="ctr">
              <a:buNone/>
              <a:defRPr sz="2100"/>
            </a:lvl8pPr>
            <a:lvl9pPr marL="4799868" indent="0" algn="ctr">
              <a:buNone/>
              <a:defRPr sz="21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035338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606516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4" y="479142"/>
            <a:ext cx="3881393" cy="762669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5" y="479142"/>
            <a:ext cx="11419171" cy="762669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0942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194636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0" y="2243636"/>
            <a:ext cx="15525572" cy="3743557"/>
          </a:xfrm>
        </p:spPr>
        <p:txBody>
          <a:bodyPr anchor="b"/>
          <a:lstStyle>
            <a:lvl1pPr>
              <a:defRPr sz="787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0" y="6022609"/>
            <a:ext cx="15525572" cy="1968648"/>
          </a:xfrm>
        </p:spPr>
        <p:txBody>
          <a:bodyPr/>
          <a:lstStyle>
            <a:lvl1pPr marL="0" indent="0">
              <a:buNone/>
              <a:defRPr sz="3150">
                <a:solidFill>
                  <a:schemeClr val="tx1">
                    <a:tint val="82000"/>
                  </a:schemeClr>
                </a:solidFill>
              </a:defRPr>
            </a:lvl1pPr>
            <a:lvl2pPr marL="599984" indent="0">
              <a:buNone/>
              <a:defRPr sz="2625">
                <a:solidFill>
                  <a:schemeClr val="tx1">
                    <a:tint val="82000"/>
                  </a:schemeClr>
                </a:solidFill>
              </a:defRPr>
            </a:lvl2pPr>
            <a:lvl3pPr marL="1199967" indent="0">
              <a:buNone/>
              <a:defRPr sz="2362">
                <a:solidFill>
                  <a:schemeClr val="tx1">
                    <a:tint val="82000"/>
                  </a:schemeClr>
                </a:solidFill>
              </a:defRPr>
            </a:lvl3pPr>
            <a:lvl4pPr marL="1799951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4pPr>
            <a:lvl5pPr marL="2399934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5pPr>
            <a:lvl6pPr marL="2999918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6pPr>
            <a:lvl7pPr marL="3599901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7pPr>
            <a:lvl8pPr marL="4199885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8pPr>
            <a:lvl9pPr marL="4799868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144052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2395710"/>
            <a:ext cx="7650282" cy="57101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2395710"/>
            <a:ext cx="7650282" cy="571012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96492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479143"/>
            <a:ext cx="15525572" cy="173949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1" y="2206137"/>
            <a:ext cx="7615123" cy="1081194"/>
          </a:xfrm>
        </p:spPr>
        <p:txBody>
          <a:bodyPr anchor="b"/>
          <a:lstStyle>
            <a:lvl1pPr marL="0" indent="0">
              <a:buNone/>
              <a:defRPr sz="3150" b="1"/>
            </a:lvl1pPr>
            <a:lvl2pPr marL="599984" indent="0">
              <a:buNone/>
              <a:defRPr sz="2625" b="1"/>
            </a:lvl2pPr>
            <a:lvl3pPr marL="1199967" indent="0">
              <a:buNone/>
              <a:defRPr sz="2362" b="1"/>
            </a:lvl3pPr>
            <a:lvl4pPr marL="1799951" indent="0">
              <a:buNone/>
              <a:defRPr sz="2100" b="1"/>
            </a:lvl4pPr>
            <a:lvl5pPr marL="2399934" indent="0">
              <a:buNone/>
              <a:defRPr sz="2100" b="1"/>
            </a:lvl5pPr>
            <a:lvl6pPr marL="2999918" indent="0">
              <a:buNone/>
              <a:defRPr sz="2100" b="1"/>
            </a:lvl6pPr>
            <a:lvl7pPr marL="3599901" indent="0">
              <a:buNone/>
              <a:defRPr sz="2100" b="1"/>
            </a:lvl7pPr>
            <a:lvl8pPr marL="4199885" indent="0">
              <a:buNone/>
              <a:defRPr sz="2100" b="1"/>
            </a:lvl8pPr>
            <a:lvl9pPr marL="4799868" indent="0">
              <a:buNone/>
              <a:defRPr sz="21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1" y="3287331"/>
            <a:ext cx="7615123" cy="4835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6" y="2206137"/>
            <a:ext cx="7652626" cy="1081194"/>
          </a:xfrm>
        </p:spPr>
        <p:txBody>
          <a:bodyPr anchor="b"/>
          <a:lstStyle>
            <a:lvl1pPr marL="0" indent="0">
              <a:buNone/>
              <a:defRPr sz="3150" b="1"/>
            </a:lvl1pPr>
            <a:lvl2pPr marL="599984" indent="0">
              <a:buNone/>
              <a:defRPr sz="2625" b="1"/>
            </a:lvl2pPr>
            <a:lvl3pPr marL="1199967" indent="0">
              <a:buNone/>
              <a:defRPr sz="2362" b="1"/>
            </a:lvl3pPr>
            <a:lvl4pPr marL="1799951" indent="0">
              <a:buNone/>
              <a:defRPr sz="2100" b="1"/>
            </a:lvl4pPr>
            <a:lvl5pPr marL="2399934" indent="0">
              <a:buNone/>
              <a:defRPr sz="2100" b="1"/>
            </a:lvl5pPr>
            <a:lvl6pPr marL="2999918" indent="0">
              <a:buNone/>
              <a:defRPr sz="2100" b="1"/>
            </a:lvl6pPr>
            <a:lvl7pPr marL="3599901" indent="0">
              <a:buNone/>
              <a:defRPr sz="2100" b="1"/>
            </a:lvl7pPr>
            <a:lvl8pPr marL="4199885" indent="0">
              <a:buNone/>
              <a:defRPr sz="2100" b="1"/>
            </a:lvl8pPr>
            <a:lvl9pPr marL="4799868" indent="0">
              <a:buNone/>
              <a:defRPr sz="21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6" y="3287331"/>
            <a:ext cx="7652626" cy="48351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84632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058461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81738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599969"/>
            <a:ext cx="5805682" cy="2099892"/>
          </a:xfrm>
        </p:spPr>
        <p:txBody>
          <a:bodyPr anchor="b"/>
          <a:lstStyle>
            <a:lvl1pPr>
              <a:defRPr sz="4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1295767"/>
            <a:ext cx="9112836" cy="6395505"/>
          </a:xfrm>
        </p:spPr>
        <p:txBody>
          <a:bodyPr/>
          <a:lstStyle>
            <a:lvl1pPr>
              <a:defRPr sz="4199"/>
            </a:lvl1pPr>
            <a:lvl2pPr>
              <a:defRPr sz="3674"/>
            </a:lvl2pPr>
            <a:lvl3pPr>
              <a:defRPr sz="3150"/>
            </a:lvl3pPr>
            <a:lvl4pPr>
              <a:defRPr sz="2625"/>
            </a:lvl4pPr>
            <a:lvl5pPr>
              <a:defRPr sz="2625"/>
            </a:lvl5pPr>
            <a:lvl6pPr>
              <a:defRPr sz="2625"/>
            </a:lvl6pPr>
            <a:lvl7pPr>
              <a:defRPr sz="2625"/>
            </a:lvl7pPr>
            <a:lvl8pPr>
              <a:defRPr sz="2625"/>
            </a:lvl8pPr>
            <a:lvl9pPr>
              <a:defRPr sz="262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2699862"/>
            <a:ext cx="5805682" cy="5001827"/>
          </a:xfrm>
        </p:spPr>
        <p:txBody>
          <a:bodyPr/>
          <a:lstStyle>
            <a:lvl1pPr marL="0" indent="0">
              <a:buNone/>
              <a:defRPr sz="2100"/>
            </a:lvl1pPr>
            <a:lvl2pPr marL="599984" indent="0">
              <a:buNone/>
              <a:defRPr sz="1837"/>
            </a:lvl2pPr>
            <a:lvl3pPr marL="1199967" indent="0">
              <a:buNone/>
              <a:defRPr sz="1575"/>
            </a:lvl3pPr>
            <a:lvl4pPr marL="1799951" indent="0">
              <a:buNone/>
              <a:defRPr sz="1312"/>
            </a:lvl4pPr>
            <a:lvl5pPr marL="2399934" indent="0">
              <a:buNone/>
              <a:defRPr sz="1312"/>
            </a:lvl5pPr>
            <a:lvl6pPr marL="2999918" indent="0">
              <a:buNone/>
              <a:defRPr sz="1312"/>
            </a:lvl6pPr>
            <a:lvl7pPr marL="3599901" indent="0">
              <a:buNone/>
              <a:defRPr sz="1312"/>
            </a:lvl7pPr>
            <a:lvl8pPr marL="4199885" indent="0">
              <a:buNone/>
              <a:defRPr sz="1312"/>
            </a:lvl8pPr>
            <a:lvl9pPr marL="4799868" indent="0">
              <a:buNone/>
              <a:defRPr sz="131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027423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599969"/>
            <a:ext cx="5805682" cy="2099892"/>
          </a:xfrm>
        </p:spPr>
        <p:txBody>
          <a:bodyPr anchor="b"/>
          <a:lstStyle>
            <a:lvl1pPr>
              <a:defRPr sz="4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1295767"/>
            <a:ext cx="9112836" cy="6395505"/>
          </a:xfrm>
        </p:spPr>
        <p:txBody>
          <a:bodyPr anchor="t"/>
          <a:lstStyle>
            <a:lvl1pPr marL="0" indent="0">
              <a:buNone/>
              <a:defRPr sz="4199"/>
            </a:lvl1pPr>
            <a:lvl2pPr marL="599984" indent="0">
              <a:buNone/>
              <a:defRPr sz="3674"/>
            </a:lvl2pPr>
            <a:lvl3pPr marL="1199967" indent="0">
              <a:buNone/>
              <a:defRPr sz="3150"/>
            </a:lvl3pPr>
            <a:lvl4pPr marL="1799951" indent="0">
              <a:buNone/>
              <a:defRPr sz="2625"/>
            </a:lvl4pPr>
            <a:lvl5pPr marL="2399934" indent="0">
              <a:buNone/>
              <a:defRPr sz="2625"/>
            </a:lvl5pPr>
            <a:lvl6pPr marL="2999918" indent="0">
              <a:buNone/>
              <a:defRPr sz="2625"/>
            </a:lvl6pPr>
            <a:lvl7pPr marL="3599901" indent="0">
              <a:buNone/>
              <a:defRPr sz="2625"/>
            </a:lvl7pPr>
            <a:lvl8pPr marL="4199885" indent="0">
              <a:buNone/>
              <a:defRPr sz="2625"/>
            </a:lvl8pPr>
            <a:lvl9pPr marL="4799868" indent="0">
              <a:buNone/>
              <a:defRPr sz="262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2699862"/>
            <a:ext cx="5805682" cy="5001827"/>
          </a:xfrm>
        </p:spPr>
        <p:txBody>
          <a:bodyPr/>
          <a:lstStyle>
            <a:lvl1pPr marL="0" indent="0">
              <a:buNone/>
              <a:defRPr sz="2100"/>
            </a:lvl1pPr>
            <a:lvl2pPr marL="599984" indent="0">
              <a:buNone/>
              <a:defRPr sz="1837"/>
            </a:lvl2pPr>
            <a:lvl3pPr marL="1199967" indent="0">
              <a:buNone/>
              <a:defRPr sz="1575"/>
            </a:lvl3pPr>
            <a:lvl4pPr marL="1799951" indent="0">
              <a:buNone/>
              <a:defRPr sz="1312"/>
            </a:lvl4pPr>
            <a:lvl5pPr marL="2399934" indent="0">
              <a:buNone/>
              <a:defRPr sz="1312"/>
            </a:lvl5pPr>
            <a:lvl6pPr marL="2999918" indent="0">
              <a:buNone/>
              <a:defRPr sz="1312"/>
            </a:lvl6pPr>
            <a:lvl7pPr marL="3599901" indent="0">
              <a:buNone/>
              <a:defRPr sz="1312"/>
            </a:lvl7pPr>
            <a:lvl8pPr marL="4199885" indent="0">
              <a:buNone/>
              <a:defRPr sz="1312"/>
            </a:lvl8pPr>
            <a:lvl9pPr marL="4799868" indent="0">
              <a:buNone/>
              <a:defRPr sz="131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754820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479143"/>
            <a:ext cx="15525572" cy="1739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2395710"/>
            <a:ext cx="15525572" cy="5710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8341239"/>
            <a:ext cx="4050149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948398-0B1E-7148-BF61-1C0FE0E998C1}" type="datetimeFigureOut">
              <a:rPr lang="en-PT" smtClean="0"/>
              <a:t>12/10/2024</a:t>
            </a:fld>
            <a:endParaRPr lang="en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8341239"/>
            <a:ext cx="6075224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8341239"/>
            <a:ext cx="4050149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1814CA-CE15-D54E-93C2-D9BE959C7D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018588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99967" rtl="0" eaLnBrk="1" latinLnBrk="0" hangingPunct="1">
        <a:lnSpc>
          <a:spcPct val="90000"/>
        </a:lnSpc>
        <a:spcBef>
          <a:spcPct val="0"/>
        </a:spcBef>
        <a:buNone/>
        <a:defRPr sz="577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9992" indent="-299992" algn="l" defTabSz="1199967" rtl="0" eaLnBrk="1" latinLnBrk="0" hangingPunct="1">
        <a:lnSpc>
          <a:spcPct val="90000"/>
        </a:lnSpc>
        <a:spcBef>
          <a:spcPts val="1312"/>
        </a:spcBef>
        <a:buFont typeface="Arial" panose="020B0604020202020204" pitchFamily="34" charset="0"/>
        <a:buChar char="•"/>
        <a:defRPr sz="3674" kern="1200">
          <a:solidFill>
            <a:schemeClr val="tx1"/>
          </a:solidFill>
          <a:latin typeface="+mn-lt"/>
          <a:ea typeface="+mn-ea"/>
          <a:cs typeface="+mn-cs"/>
        </a:defRPr>
      </a:lvl1pPr>
      <a:lvl2pPr marL="899975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2pPr>
      <a:lvl3pPr marL="1499959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625" kern="1200">
          <a:solidFill>
            <a:schemeClr val="tx1"/>
          </a:solidFill>
          <a:latin typeface="+mn-lt"/>
          <a:ea typeface="+mn-ea"/>
          <a:cs typeface="+mn-cs"/>
        </a:defRPr>
      </a:lvl3pPr>
      <a:lvl4pPr marL="2099942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4pPr>
      <a:lvl5pPr marL="2699926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5pPr>
      <a:lvl6pPr marL="3299910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6pPr>
      <a:lvl7pPr marL="3899893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7pPr>
      <a:lvl8pPr marL="4499877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8pPr>
      <a:lvl9pPr marL="5099860" indent="-299992" algn="l" defTabSz="1199967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1pPr>
      <a:lvl2pPr marL="599984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2pPr>
      <a:lvl3pPr marL="1199967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799951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4pPr>
      <a:lvl5pPr marL="2399934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5pPr>
      <a:lvl6pPr marL="2999918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6pPr>
      <a:lvl7pPr marL="3599901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7pPr>
      <a:lvl8pPr marL="4199885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8pPr>
      <a:lvl9pPr marL="4799868" algn="l" defTabSz="1199967" rtl="0" eaLnBrk="1" latinLnBrk="0" hangingPunct="1">
        <a:defRPr sz="23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AF175A7-A386-BA6B-4047-A894B30AC6C7}"/>
              </a:ext>
            </a:extLst>
          </p:cNvPr>
          <p:cNvGrpSpPr/>
          <p:nvPr/>
        </p:nvGrpSpPr>
        <p:grpSpPr>
          <a:xfrm>
            <a:off x="0" y="-3138"/>
            <a:ext cx="18000662" cy="9002676"/>
            <a:chOff x="0" y="-3138"/>
            <a:chExt cx="18000662" cy="900267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F8E7ADE-D33D-8967-C94D-34FB42DA58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8171" t="35" r="31869" b="-35"/>
            <a:stretch/>
          </p:blipFill>
          <p:spPr>
            <a:xfrm>
              <a:off x="0" y="-3138"/>
              <a:ext cx="4795024" cy="8999538"/>
            </a:xfrm>
            <a:prstGeom prst="parallelogram">
              <a:avLst>
                <a:gd name="adj" fmla="val 0"/>
              </a:avLst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D91D1C7-6EA1-93CF-8E83-CCC4BBFBF145}"/>
                </a:ext>
              </a:extLst>
            </p:cNvPr>
            <p:cNvGrpSpPr/>
            <p:nvPr/>
          </p:nvGrpSpPr>
          <p:grpSpPr>
            <a:xfrm>
              <a:off x="3515360" y="-3138"/>
              <a:ext cx="14485302" cy="9002676"/>
              <a:chOff x="3515360" y="-3138"/>
              <a:chExt cx="14485302" cy="9002676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B2E322EE-2D31-D42D-6503-2F3E60EDD4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23428" r="29892"/>
              <a:stretch/>
            </p:blipFill>
            <p:spPr>
              <a:xfrm>
                <a:off x="12961301" y="3138"/>
                <a:ext cx="5039361" cy="89964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076ADFC1-C2CB-8B5A-79B3-D4D899317A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l="21048" r="37399"/>
              <a:stretch/>
            </p:blipFill>
            <p:spPr>
              <a:xfrm>
                <a:off x="3515360" y="0"/>
                <a:ext cx="5628644" cy="8999538"/>
              </a:xfrm>
              <a:prstGeom prst="parallelogram">
                <a:avLst>
                  <a:gd name="adj" fmla="val 18145"/>
                </a:avLst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33BC603E-B973-02C6-96C7-04F55851BE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15212" t="24030" r="23332" b="7925"/>
              <a:stretch/>
            </p:blipFill>
            <p:spPr>
              <a:xfrm>
                <a:off x="8004653" y="-3138"/>
                <a:ext cx="6096000" cy="8999538"/>
              </a:xfrm>
              <a:prstGeom prst="parallelogram">
                <a:avLst>
                  <a:gd name="adj" fmla="val 16889"/>
                </a:avLst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777461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C5334C-4644-EB4B-F20F-B439A8FA0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059EFE3-3CA4-8954-E394-46B84BF25A0A}"/>
              </a:ext>
            </a:extLst>
          </p:cNvPr>
          <p:cNvGrpSpPr/>
          <p:nvPr/>
        </p:nvGrpSpPr>
        <p:grpSpPr>
          <a:xfrm>
            <a:off x="2" y="-1"/>
            <a:ext cx="18000660" cy="8999539"/>
            <a:chOff x="2" y="-1"/>
            <a:chExt cx="18000660" cy="899953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1FE346-4CBF-E57C-1A97-B1FF2E74CE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3428" r="29892"/>
            <a:stretch/>
          </p:blipFill>
          <p:spPr>
            <a:xfrm>
              <a:off x="12961301" y="3138"/>
              <a:ext cx="5039361" cy="89964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9260476-31DE-7A19-B76A-E4D61EA89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1856" t="22791" r="2608" b="19528"/>
            <a:stretch/>
          </p:blipFill>
          <p:spPr>
            <a:xfrm rot="5400000">
              <a:off x="-2223928" y="2223929"/>
              <a:ext cx="8999539" cy="455168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1F150F6-91A4-9EEF-48A3-C6CBF3F57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15981" t="35" r="42323" b="-35"/>
            <a:stretch/>
          </p:blipFill>
          <p:spPr>
            <a:xfrm>
              <a:off x="3515360" y="0"/>
              <a:ext cx="5628644" cy="8999538"/>
            </a:xfrm>
            <a:prstGeom prst="parallelogram">
              <a:avLst>
                <a:gd name="adj" fmla="val 18145"/>
              </a:avLst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F1A88B1-57D4-64A5-E9EE-A01C31FC9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22736" r="26461"/>
            <a:stretch/>
          </p:blipFill>
          <p:spPr>
            <a:xfrm>
              <a:off x="8107680" y="0"/>
              <a:ext cx="6096000" cy="8999538"/>
            </a:xfrm>
            <a:prstGeom prst="parallelogram">
              <a:avLst>
                <a:gd name="adj" fmla="val 16889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2615271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Diogo Valente Polónia</dc:creator>
  <cp:lastModifiedBy>Diogo Valente Polónia</cp:lastModifiedBy>
  <cp:revision>2</cp:revision>
  <dcterms:created xsi:type="dcterms:W3CDTF">2024-10-12T19:11:34Z</dcterms:created>
  <dcterms:modified xsi:type="dcterms:W3CDTF">2024-10-12T19:38:59Z</dcterms:modified>
</cp:coreProperties>
</file>

<file path=docProps/thumbnail.jpeg>
</file>